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>
        <p:scale>
          <a:sx n="87" d="100"/>
          <a:sy n="87" d="100"/>
        </p:scale>
        <p:origin x="408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3500" dirty="0"/>
              <a:t>GENTRL Implementation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5792BA"/>
                </a:solidFill>
              </a:rPr>
              <a:t>Sickle Cell Anemia</a:t>
            </a:r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7507E6-0021-62F7-75A6-F9C6A0AF3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" y="121920"/>
            <a:ext cx="4176846" cy="27845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0BA9AC-7282-286B-5993-E8727660E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8976" y="121920"/>
            <a:ext cx="2784567" cy="64973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0C35831-343A-343A-42B5-582FEA9FE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1605" y="121920"/>
            <a:ext cx="3240132" cy="64802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6FDB060-3B4F-B814-2BD4-AA3272560A3D}"/>
              </a:ext>
            </a:extLst>
          </p:cNvPr>
          <p:cNvSpPr txBox="1"/>
          <p:nvPr/>
        </p:nvSpPr>
        <p:spPr>
          <a:xfrm>
            <a:off x="714103" y="3429000"/>
            <a:ext cx="2351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 Accuracy :0.0507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C1BA64-12C4-2680-4A27-E9A3E43C24AC}"/>
              </a:ext>
            </a:extLst>
          </p:cNvPr>
          <p:cNvSpPr txBox="1"/>
          <p:nvPr/>
        </p:nvSpPr>
        <p:spPr>
          <a:xfrm>
            <a:off x="2527662" y="6226990"/>
            <a:ext cx="2351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 Accuracy :0.117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7979AA-8549-AA09-0E79-C2C93C3B2B44}"/>
              </a:ext>
            </a:extLst>
          </p:cNvPr>
          <p:cNvSpPr txBox="1"/>
          <p:nvPr/>
        </p:nvSpPr>
        <p:spPr>
          <a:xfrm rot="16200000">
            <a:off x="7196965" y="3986713"/>
            <a:ext cx="2351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 Accuracy :0.22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8127CF-AF1F-7937-A911-D7DC2E7C9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" y="0"/>
            <a:ext cx="4176846" cy="278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256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E7D5DB-CDE0-B54F-366C-840F9C5E5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407187" y="-5103088"/>
            <a:ext cx="1257379" cy="11735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08FCD3-D1EC-EB81-41C5-AE97228AB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502444" y="-248928"/>
            <a:ext cx="1066868" cy="117355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F14E92-7C96-79BB-DE45-B02914B7E837}"/>
              </a:ext>
            </a:extLst>
          </p:cNvPr>
          <p:cNvSpPr txBox="1"/>
          <p:nvPr/>
        </p:nvSpPr>
        <p:spPr>
          <a:xfrm>
            <a:off x="4920343" y="1393371"/>
            <a:ext cx="2351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 Accuracy :0.79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5B9175-7CC5-22CD-543B-0F6DE3A45823}"/>
              </a:ext>
            </a:extLst>
          </p:cNvPr>
          <p:cNvSpPr txBox="1"/>
          <p:nvPr/>
        </p:nvSpPr>
        <p:spPr>
          <a:xfrm>
            <a:off x="4860219" y="4716076"/>
            <a:ext cx="2351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 Accuracy :0.97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A65ED3-4444-85E9-75F7-49F8E7AD235C}"/>
              </a:ext>
            </a:extLst>
          </p:cNvPr>
          <p:cNvSpPr txBox="1"/>
          <p:nvPr/>
        </p:nvSpPr>
        <p:spPr>
          <a:xfrm>
            <a:off x="501228" y="2839280"/>
            <a:ext cx="111895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As the validation accuracy increases the model start too generate only one molecules </a:t>
            </a:r>
          </a:p>
        </p:txBody>
      </p:sp>
    </p:spTree>
    <p:extLst>
      <p:ext uri="{BB962C8B-B14F-4D97-AF65-F5344CB8AC3E}">
        <p14:creationId xmlns:p14="http://schemas.microsoft.com/office/powerpoint/2010/main" val="28013851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{8AED68AA-4ECC-4B4B-B57C-2AA5F9388C4A}tf11665031_win32</Template>
  <TotalTime>15</TotalTime>
  <Words>38</Words>
  <Application>Microsoft Office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 Nova</vt:lpstr>
      <vt:lpstr>Arial Nova Light</vt:lpstr>
      <vt:lpstr>Wingdings 2</vt:lpstr>
      <vt:lpstr>SlateVTI</vt:lpstr>
      <vt:lpstr>GENTRL Implementation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GENTRL Implementation </dc:title>
  <dc:creator>Devbrat Anuragi</dc:creator>
  <cp:lastModifiedBy>Devbrat Anuragi</cp:lastModifiedBy>
  <cp:revision>2</cp:revision>
  <dcterms:created xsi:type="dcterms:W3CDTF">2022-05-03T16:51:50Z</dcterms:created>
  <dcterms:modified xsi:type="dcterms:W3CDTF">2022-05-03T17:07:17Z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